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D914-0DEB-4C76-BA06-A1259B597A4C}" type="datetimeFigureOut">
              <a:rPr lang="en-US" smtClean="0"/>
              <a:pPr/>
              <a:t>8/25/2016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2A67B-8F68-4E76-B0B9-82AE702DAE8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D23A-F8FE-4BAF-BCE7-B9F507E48A9C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23D4-1C6E-4A72-A8F2-A1A4F60FFBB5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4048-D1B5-496D-8FA4-16E96EA4E3DB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1DBD-6174-430D-AD0A-03F37B8C8978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8DC7-10A3-4E3D-AB0B-46D494744AD7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0951-B7D6-46E3-BC01-647625742A5B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EAB8-4E86-4D11-903B-44074000B534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89BC6-C6B2-4923-A2B2-B9DAAA50B9CF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AAC02-B1F0-4458-A779-58B905AED4FE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7B070-2953-4BFA-BB51-11358AA4A041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5ECB-1BB4-4D57-A00C-F3A01C4BFB99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CA36-8D4B-4726-A942-22C6BF71EC65}" type="datetime1">
              <a:rPr lang="en-US" smtClean="0"/>
              <a:pPr/>
              <a:t>8/25/2016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9987-E4D6-4746-8B62-09099A66222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357166"/>
            <a:ext cx="7772400" cy="17145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Simple Linear Regression</a:t>
            </a:r>
            <a:br>
              <a:rPr lang="en-US" b="1" dirty="0" smtClean="0"/>
            </a:br>
            <a:r>
              <a:rPr lang="en-US" dirty="0" smtClean="0"/>
              <a:t>File: </a:t>
            </a:r>
            <a:r>
              <a:rPr lang="en-US" dirty="0" smtClean="0">
                <a:solidFill>
                  <a:srgbClr val="C00000"/>
                </a:solidFill>
              </a:rPr>
              <a:t>slr.csv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First build scatter plot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1073" t="88276" r="81243" b="9671"/>
          <a:stretch>
            <a:fillRect/>
          </a:stretch>
        </p:blipFill>
        <p:spPr bwMode="auto">
          <a:xfrm>
            <a:off x="1928794" y="2428868"/>
            <a:ext cx="5264172" cy="4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 t="8621"/>
          <a:stretch>
            <a:fillRect/>
          </a:stretch>
        </p:blipFill>
        <p:spPr bwMode="auto">
          <a:xfrm>
            <a:off x="2285984" y="3000372"/>
            <a:ext cx="4720332" cy="302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4282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Assumption 2: Constant Error Variance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762" y="2476516"/>
            <a:ext cx="5323006" cy="373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3"/>
          <a:srcRect l="842" t="86434" r="63901" b="9767"/>
          <a:stretch>
            <a:fillRect/>
          </a:stretch>
        </p:blipFill>
        <p:spPr bwMode="auto">
          <a:xfrm>
            <a:off x="857224" y="1500174"/>
            <a:ext cx="7485518" cy="86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Assumption 3: Constant Error Variance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571744"/>
            <a:ext cx="5039635" cy="353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/>
          <p:nvPr/>
        </p:nvPicPr>
        <p:blipFill>
          <a:blip r:embed="rId3"/>
          <a:srcRect l="918" t="86648" r="63439" b="9811"/>
          <a:stretch>
            <a:fillRect/>
          </a:stretch>
        </p:blipFill>
        <p:spPr bwMode="auto">
          <a:xfrm>
            <a:off x="1142976" y="1428736"/>
            <a:ext cx="7100916" cy="81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Assumption 4: Normality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643182"/>
            <a:ext cx="5119577" cy="359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3"/>
          <a:srcRect l="972" t="86102" r="63439" b="9141"/>
          <a:stretch>
            <a:fillRect/>
          </a:stretch>
        </p:blipFill>
        <p:spPr bwMode="auto">
          <a:xfrm>
            <a:off x="1285852" y="1428736"/>
            <a:ext cx="6862791" cy="86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54230"/>
          </a:xfrm>
        </p:spPr>
        <p:txBody>
          <a:bodyPr>
            <a:normAutofit/>
          </a:bodyPr>
          <a:lstStyle/>
          <a:p>
            <a:r>
              <a:rPr lang="en-US" b="1" dirty="0" smtClean="0"/>
              <a:t>Save</a:t>
            </a:r>
            <a:r>
              <a:rPr lang="en-US" dirty="0" smtClean="0"/>
              <a:t> all newly inserted variables like predicted, error along with original variables in a new file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847" t="70836" r="63771" b="9294"/>
          <a:stretch>
            <a:fillRect/>
          </a:stretch>
        </p:blipFill>
        <p:spPr bwMode="auto">
          <a:xfrm>
            <a:off x="857224" y="2571744"/>
            <a:ext cx="7072362" cy="353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41215" t="12188" r="52293" b="73961"/>
          <a:stretch>
            <a:fillRect/>
          </a:stretch>
        </p:blipFill>
        <p:spPr bwMode="auto">
          <a:xfrm>
            <a:off x="7143768" y="2571744"/>
            <a:ext cx="128588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>Multiple Regression</a:t>
            </a:r>
            <a:br>
              <a:rPr lang="en-US" sz="4900" b="1" dirty="0" smtClean="0"/>
            </a:br>
            <a:r>
              <a:rPr lang="en-US" dirty="0" smtClean="0"/>
              <a:t>File: </a:t>
            </a:r>
            <a:r>
              <a:rPr lang="en-US" dirty="0" err="1" smtClean="0">
                <a:solidFill>
                  <a:srgbClr val="C00000"/>
                </a:solidFill>
              </a:rPr>
              <a:t>mtcars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33" t="61108" r="51286" b="18800"/>
          <a:stretch>
            <a:fillRect/>
          </a:stretch>
        </p:blipFill>
        <p:spPr bwMode="auto">
          <a:xfrm>
            <a:off x="500034" y="1214422"/>
            <a:ext cx="8143932" cy="24698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760" t="69424" r="50821" b="7268"/>
          <a:stretch>
            <a:fillRect/>
          </a:stretch>
        </p:blipFill>
        <p:spPr bwMode="auto">
          <a:xfrm>
            <a:off x="500034" y="3857628"/>
            <a:ext cx="8143932" cy="241399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Regression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36" t="70683" r="58742" b="10526"/>
          <a:stretch>
            <a:fillRect/>
          </a:stretch>
        </p:blipFill>
        <p:spPr bwMode="auto">
          <a:xfrm>
            <a:off x="428596" y="1714488"/>
            <a:ext cx="828680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l="1043" t="78282" r="89863" b="19354"/>
          <a:stretch>
            <a:fillRect/>
          </a:stretch>
        </p:blipFill>
        <p:spPr bwMode="auto">
          <a:xfrm>
            <a:off x="500034" y="1214422"/>
            <a:ext cx="207170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Coefficients, Significance of slope, R Square, Model Fit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819" t="44110" r="59399" b="10777"/>
          <a:stretch>
            <a:fillRect/>
          </a:stretch>
        </p:blipFill>
        <p:spPr bwMode="auto">
          <a:xfrm>
            <a:off x="571472" y="1428737"/>
            <a:ext cx="821537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43108" y="3643314"/>
            <a:ext cx="1285884" cy="1285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929322" y="3643314"/>
            <a:ext cx="1143008" cy="1285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000892" y="3714752"/>
            <a:ext cx="57150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714876" y="5715016"/>
            <a:ext cx="371477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0034" y="5929330"/>
            <a:ext cx="750099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Multicollinearity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42" t="84538" r="76555" b="9941"/>
          <a:stretch>
            <a:fillRect/>
          </a:stretch>
        </p:blipFill>
        <p:spPr bwMode="auto">
          <a:xfrm>
            <a:off x="1676842" y="1928802"/>
            <a:ext cx="5966992" cy="126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l="917" t="84203" r="83327" b="9548"/>
          <a:stretch>
            <a:fillRect/>
          </a:stretch>
        </p:blipFill>
        <p:spPr bwMode="auto">
          <a:xfrm>
            <a:off x="1643042" y="3437002"/>
            <a:ext cx="4398863" cy="1135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14480" y="2357430"/>
            <a:ext cx="142876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714876" y="2357430"/>
            <a:ext cx="142876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357166"/>
            <a:ext cx="7772400" cy="1714512"/>
          </a:xfrm>
        </p:spPr>
        <p:txBody>
          <a:bodyPr>
            <a:normAutofit/>
          </a:bodyPr>
          <a:lstStyle/>
          <a:p>
            <a:r>
              <a:rPr lang="en-US" b="1" dirty="0" smtClean="0"/>
              <a:t>Correlation between Advertisement &amp; Sales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023" t="86491" r="82573" b="9827"/>
          <a:stretch>
            <a:fillRect/>
          </a:stretch>
        </p:blipFill>
        <p:spPr bwMode="auto">
          <a:xfrm>
            <a:off x="2143108" y="2857496"/>
            <a:ext cx="46434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14"/>
            <a:ext cx="7772400" cy="135734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Build Model</a:t>
            </a:r>
            <a:br>
              <a:rPr lang="en-US" b="1" dirty="0" smtClean="0"/>
            </a:br>
            <a:r>
              <a:rPr lang="en-US" b="1" dirty="0" smtClean="0"/>
              <a:t>Sales on Advertisement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l="864" t="49353" r="79843" b="46447"/>
          <a:stretch>
            <a:fillRect/>
          </a:stretch>
        </p:blipFill>
        <p:spPr bwMode="auto">
          <a:xfrm>
            <a:off x="2428860" y="1404925"/>
            <a:ext cx="4357718" cy="73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2"/>
          <a:srcRect l="864" t="54514" r="59273" b="10803"/>
          <a:stretch>
            <a:fillRect/>
          </a:stretch>
        </p:blipFill>
        <p:spPr bwMode="auto">
          <a:xfrm>
            <a:off x="928662" y="2071679"/>
            <a:ext cx="7429552" cy="42862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14"/>
            <a:ext cx="7772400" cy="1357346"/>
          </a:xfrm>
        </p:spPr>
        <p:txBody>
          <a:bodyPr>
            <a:normAutofit/>
          </a:bodyPr>
          <a:lstStyle/>
          <a:p>
            <a:r>
              <a:rPr lang="en-US" b="1" dirty="0" smtClean="0"/>
              <a:t>Find Predicted values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8" name="Picture 7"/>
          <p:cNvPicPr/>
          <p:nvPr/>
        </p:nvPicPr>
        <p:blipFill>
          <a:blip r:embed="rId2"/>
          <a:srcRect l="849" t="80267" r="89602" b="17434"/>
          <a:stretch>
            <a:fillRect/>
          </a:stretch>
        </p:blipFill>
        <p:spPr bwMode="auto">
          <a:xfrm>
            <a:off x="2714612" y="1571612"/>
            <a:ext cx="3396032" cy="42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2"/>
          <a:srcRect l="977" t="82397" r="54786" b="10048"/>
          <a:stretch>
            <a:fillRect/>
          </a:stretch>
        </p:blipFill>
        <p:spPr bwMode="auto">
          <a:xfrm>
            <a:off x="1000100" y="2714620"/>
            <a:ext cx="6804370" cy="15001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14"/>
            <a:ext cx="8058152" cy="135734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Insert Predicted values in Data File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l="862" t="84473" r="83880" b="9957"/>
          <a:stretch>
            <a:fillRect/>
          </a:stretch>
        </p:blipFill>
        <p:spPr bwMode="auto">
          <a:xfrm>
            <a:off x="2571736" y="1214422"/>
            <a:ext cx="3991628" cy="136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2"/>
          <a:srcRect l="2160" t="15789" r="71758" b="57341"/>
          <a:stretch>
            <a:fillRect/>
          </a:stretch>
        </p:blipFill>
        <p:spPr bwMode="auto">
          <a:xfrm>
            <a:off x="1800218" y="2714620"/>
            <a:ext cx="5200674" cy="338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715008" y="2786058"/>
            <a:ext cx="1143008" cy="3286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Find errors terms or Residuals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135" t="88413" r="81724" b="9827"/>
          <a:stretch>
            <a:fillRect/>
          </a:stretch>
        </p:blipFill>
        <p:spPr bwMode="auto">
          <a:xfrm>
            <a:off x="1928794" y="1500174"/>
            <a:ext cx="5229247" cy="48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2"/>
          <a:srcRect l="2751" t="16175" r="66513" b="57603"/>
          <a:stretch>
            <a:fillRect/>
          </a:stretch>
        </p:blipFill>
        <p:spPr bwMode="auto">
          <a:xfrm>
            <a:off x="1000100" y="2143116"/>
            <a:ext cx="678661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572264" y="2214554"/>
            <a:ext cx="1143008" cy="378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14"/>
            <a:ext cx="7772400" cy="135734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Find Durbin Watson </a:t>
            </a:r>
            <a:r>
              <a:rPr lang="en-US" b="1" dirty="0" smtClean="0"/>
              <a:t>Statistics</a:t>
            </a:r>
            <a:br>
              <a:rPr lang="en-US" b="1" dirty="0" smtClean="0"/>
            </a:br>
            <a:r>
              <a:rPr lang="en-US" b="1" dirty="0" smtClean="0"/>
              <a:t>first install package ‘</a:t>
            </a:r>
            <a:r>
              <a:rPr lang="en-US" b="1" dirty="0" smtClean="0">
                <a:solidFill>
                  <a:srgbClr val="0070C0"/>
                </a:solidFill>
              </a:rPr>
              <a:t>car</a:t>
            </a:r>
            <a:r>
              <a:rPr lang="en-US" b="1" dirty="0" smtClean="0"/>
              <a:t>’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l="852" t="80278" r="89994" b="15464"/>
          <a:stretch>
            <a:fillRect/>
          </a:stretch>
        </p:blipFill>
        <p:spPr bwMode="auto">
          <a:xfrm>
            <a:off x="2428860" y="1571612"/>
            <a:ext cx="3748108" cy="94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2"/>
          <a:srcRect l="852" t="84537" r="71914" b="7479"/>
          <a:stretch>
            <a:fillRect/>
          </a:stretch>
        </p:blipFill>
        <p:spPr bwMode="auto">
          <a:xfrm>
            <a:off x="1285852" y="2857496"/>
            <a:ext cx="6509096" cy="20716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429124" y="2857496"/>
            <a:ext cx="2071702" cy="1000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14"/>
            <a:ext cx="7772400" cy="1357346"/>
          </a:xfrm>
        </p:spPr>
        <p:txBody>
          <a:bodyPr>
            <a:normAutofit/>
          </a:bodyPr>
          <a:lstStyle/>
          <a:p>
            <a:r>
              <a:rPr lang="en-US" b="1" dirty="0" smtClean="0"/>
              <a:t>Add Best Fit Line in Scatter Plot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pic>
        <p:nvPicPr>
          <p:cNvPr id="8" name="Picture 7"/>
          <p:cNvPicPr/>
          <p:nvPr/>
        </p:nvPicPr>
        <p:blipFill>
          <a:blip r:embed="rId2"/>
          <a:srcRect l="803" t="86204" r="62341" b="10026"/>
          <a:stretch>
            <a:fillRect/>
          </a:stretch>
        </p:blipFill>
        <p:spPr bwMode="auto">
          <a:xfrm>
            <a:off x="928662" y="1357298"/>
            <a:ext cx="7429552" cy="86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/>
          <a:srcRect t="8274"/>
          <a:stretch>
            <a:fillRect/>
          </a:stretch>
        </p:blipFill>
        <p:spPr bwMode="auto">
          <a:xfrm>
            <a:off x="1785918" y="2428868"/>
            <a:ext cx="5238773" cy="390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Assumption 1: Linearity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Linear Regression 8971073111 vinod@inurture.co.in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9987-E4D6-4746-8B62-09099A66222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469725"/>
            <a:ext cx="5143536" cy="361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3"/>
          <a:srcRect l="791" t="86453" r="68019" b="9612"/>
          <a:stretch>
            <a:fillRect/>
          </a:stretch>
        </p:blipFill>
        <p:spPr bwMode="auto">
          <a:xfrm>
            <a:off x="1357290" y="1500174"/>
            <a:ext cx="6772304" cy="92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226</Words>
  <Application>Microsoft Office PowerPoint</Application>
  <PresentationFormat>On-screen Show (4:3)</PresentationFormat>
  <Paragraphs>53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Simple Linear Regression File: slr.csv First build scatter plot</vt:lpstr>
      <vt:lpstr>Correlation between Advertisement &amp; Sales</vt:lpstr>
      <vt:lpstr>Build Model Sales on Advertisement</vt:lpstr>
      <vt:lpstr>Find Predicted values</vt:lpstr>
      <vt:lpstr>Insert Predicted values in Data File</vt:lpstr>
      <vt:lpstr>Find errors terms or Residuals</vt:lpstr>
      <vt:lpstr>Find Durbin Watson Statistics first install package ‘car’</vt:lpstr>
      <vt:lpstr>Add Best Fit Line in Scatter Plot</vt:lpstr>
      <vt:lpstr>Assumption 1: Linearity</vt:lpstr>
      <vt:lpstr>Assumption 2: Constant Error Variance</vt:lpstr>
      <vt:lpstr>Assumption 3: Constant Error Variance</vt:lpstr>
      <vt:lpstr>Assumption 4: Normality </vt:lpstr>
      <vt:lpstr>Save all newly inserted variables like predicted, error along with original variables in a new file</vt:lpstr>
      <vt:lpstr>Multiple Regression File: mtcars</vt:lpstr>
      <vt:lpstr>Running Regression</vt:lpstr>
      <vt:lpstr>Coefficients, Significance of slope, R Square, Model Fit</vt:lpstr>
      <vt:lpstr>Multicollinearity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Linear Regression File: slr.csv First build scatter plot</dc:title>
  <dc:creator>Dr. Vinod</dc:creator>
  <cp:lastModifiedBy>Dr. Vinod</cp:lastModifiedBy>
  <cp:revision>33</cp:revision>
  <dcterms:created xsi:type="dcterms:W3CDTF">2016-05-12T09:34:23Z</dcterms:created>
  <dcterms:modified xsi:type="dcterms:W3CDTF">2016-08-25T08:37:03Z</dcterms:modified>
</cp:coreProperties>
</file>